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13B99FE-D580-42C2-9A26-57D47D0C66DC}" type="datetimeFigureOut">
              <a:rPr lang="tr-TR" smtClean="0"/>
              <a:t>06.01.2011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398EA56-351F-49A4-A13D-AFF102F09C6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1600" dirty="0" smtClean="0"/>
              <a:t>				FIRAT AKBA</a:t>
            </a:r>
          </a:p>
          <a:p>
            <a:r>
              <a:rPr lang="tr-TR" sz="1600" dirty="0"/>
              <a:t>	</a:t>
            </a:r>
            <a:r>
              <a:rPr lang="tr-TR" sz="1600" dirty="0" smtClean="0"/>
              <a:t>			200611003</a:t>
            </a:r>
            <a:endParaRPr lang="tr-T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Message passing in java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668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System Architecture (MPL in Java)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import mpi.*</a:t>
            </a:r>
          </a:p>
          <a:p>
            <a:endParaRPr lang="en-US" altLang="zh-CN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class Hello {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tr-TR" altLang="zh-CN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static public void main(String[]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args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) {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MPI.Init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args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tr-TR" altLang="zh-CN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  <a:endParaRPr lang="en-US" altLang="zh-CN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en-US" altLang="zh-CN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int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myrank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MPI.COMM_WORLD.Rank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()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if(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myrank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== 0) {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   char[] message = “Hello, there”.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toCharArray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()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MPI.COMM_WORLD.Send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(message, 0,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message.length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, MPI.CHAR, 1, 99)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}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else {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   char[] message = new char [20]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MPI.COMM_WORLD.Recv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(message, 0, 20, MPI.CHAR, 0, 99)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System.out.println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(“received:” + new String(message) + “:”) ;</a:t>
            </a:r>
          </a:p>
          <a:p>
            <a:pPr marL="0" indent="0">
              <a:buNone/>
            </a:pPr>
            <a:r>
              <a:rPr lang="en-US" altLang="zh-CN" b="1" i="1" dirty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}</a:t>
            </a:r>
          </a:p>
          <a:p>
            <a:endParaRPr lang="en-US" altLang="zh-CN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     </a:t>
            </a:r>
            <a:r>
              <a:rPr lang="en-US" altLang="zh-CN" b="1" dirty="0" err="1">
                <a:solidFill>
                  <a:schemeClr val="tx1"/>
                </a:solidFill>
                <a:latin typeface="Times New Roman" pitchFamily="18" charset="0"/>
              </a:rPr>
              <a:t>MPI.Finalize</a:t>
            </a: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() ;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    }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</a:rPr>
              <a:t>}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endParaRPr lang="en-US" altLang="zh-CN" sz="36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0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Performance Comparings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763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961801"/>
            <a:ext cx="7260129" cy="183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455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 smtClean="0"/>
              <a:t/>
            </a:r>
            <a:br>
              <a:rPr lang="tr-TR" sz="3200" b="1" i="1" dirty="0" smtClean="0"/>
            </a:br>
            <a:r>
              <a:rPr lang="tr-TR" sz="3200" b="1" i="1" dirty="0" smtClean="0"/>
              <a:t>Thanks For listening...</a:t>
            </a:r>
            <a:endParaRPr lang="tr-TR" sz="3200" b="1" i="1" dirty="0"/>
          </a:p>
        </p:txBody>
      </p:sp>
    </p:spTree>
    <p:extLst>
      <p:ext uri="{BB962C8B-B14F-4D97-AF65-F5344CB8AC3E}">
        <p14:creationId xmlns:p14="http://schemas.microsoft.com/office/powerpoint/2010/main" val="11634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MPI </a:t>
            </a:r>
            <a:r>
              <a:rPr lang="en-US" baseline="30000" dirty="0" smtClean="0"/>
              <a:t> </a:t>
            </a:r>
            <a:r>
              <a:rPr lang="en-US" dirty="0"/>
              <a:t>is the standard message passing API for parallel computing. </a:t>
            </a:r>
            <a:endParaRPr lang="tr-TR" dirty="0" smtClean="0"/>
          </a:p>
          <a:p>
            <a:r>
              <a:rPr lang="en-US" dirty="0"/>
              <a:t>As Java started becoming popular there was immediate interest in exploring its possible uses for parallel computing. </a:t>
            </a:r>
            <a:endParaRPr lang="tr-TR" dirty="0" smtClean="0"/>
          </a:p>
          <a:p>
            <a:r>
              <a:rPr lang="tr-TR" dirty="0"/>
              <a:t>T</a:t>
            </a:r>
            <a:r>
              <a:rPr lang="en-US" dirty="0" smtClean="0"/>
              <a:t>he </a:t>
            </a:r>
            <a:r>
              <a:rPr lang="en-US" dirty="0"/>
              <a:t>performance of Java implementations is much slower than standard MPI implementations. </a:t>
            </a:r>
            <a:endParaRPr lang="tr-TR" dirty="0" smtClean="0"/>
          </a:p>
          <a:p>
            <a:r>
              <a:rPr lang="en-US" dirty="0"/>
              <a:t>Programming models can be categorized into two based on how memory is used.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-Shared Memory</a:t>
            </a:r>
          </a:p>
          <a:p>
            <a:pPr marL="0" indent="0">
              <a:buNone/>
            </a:pPr>
            <a:r>
              <a:rPr lang="tr-TR" dirty="0" smtClean="0"/>
              <a:t>-Message Passing(MPI)</a:t>
            </a:r>
          </a:p>
          <a:p>
            <a:pPr marL="342900" indent="-342900"/>
            <a:r>
              <a:rPr lang="en-US" dirty="0" smtClean="0"/>
              <a:t>The </a:t>
            </a:r>
            <a:r>
              <a:rPr lang="en-US" dirty="0"/>
              <a:t>MPI standard defines a set of functions that support Point-to-Point Communication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4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i="1" dirty="0"/>
              <a:t>Java for Message Passing Model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Java is not </a:t>
            </a:r>
            <a:r>
              <a:rPr lang="en-US" b="1" u="sng" dirty="0" smtClean="0"/>
              <a:t>so</a:t>
            </a:r>
            <a:r>
              <a:rPr lang="tr-TR" b="1" dirty="0"/>
              <a:t> </a:t>
            </a:r>
            <a:r>
              <a:rPr lang="en-US" b="1" u="sng" dirty="0" smtClean="0"/>
              <a:t>popular</a:t>
            </a:r>
            <a:r>
              <a:rPr lang="tr-TR" b="1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scientific and parallel community because of two main reasons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 N</a:t>
            </a:r>
            <a:r>
              <a:rPr lang="en-US" dirty="0" err="1" smtClean="0"/>
              <a:t>umerical</a:t>
            </a:r>
            <a:r>
              <a:rPr lang="en-US" dirty="0" smtClean="0"/>
              <a:t> </a:t>
            </a:r>
            <a:r>
              <a:rPr lang="en-US" dirty="0"/>
              <a:t>problems, such as precision error, floating point reproducibility problem etc.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-P</a:t>
            </a:r>
            <a:r>
              <a:rPr lang="en-US" dirty="0" err="1" smtClean="0"/>
              <a:t>oor</a:t>
            </a:r>
            <a:r>
              <a:rPr lang="en-US" dirty="0" smtClean="0"/>
              <a:t> </a:t>
            </a:r>
            <a:r>
              <a:rPr lang="en-US" dirty="0"/>
              <a:t>performance of Java compared to C or C</a:t>
            </a:r>
            <a:r>
              <a:rPr lang="en-US" dirty="0" smtClean="0"/>
              <a:t>++.</a:t>
            </a:r>
            <a:r>
              <a:rPr lang="tr-TR" dirty="0" smtClean="0"/>
              <a:t> </a:t>
            </a:r>
          </a:p>
          <a:p>
            <a:endParaRPr lang="tr-TR" dirty="0"/>
          </a:p>
          <a:p>
            <a:r>
              <a:rPr lang="tr-TR" b="1" dirty="0"/>
              <a:t>Single-JVM Programming Models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From JDK 1.5 there is a mechanism in Java called </a:t>
            </a:r>
            <a:r>
              <a:rPr lang="en-US" i="1" dirty="0" err="1"/>
              <a:t>CyclicBarrier</a:t>
            </a:r>
            <a:r>
              <a:rPr lang="en-US" i="1" dirty="0"/>
              <a:t> </a:t>
            </a:r>
            <a:r>
              <a:rPr lang="en-US" dirty="0"/>
              <a:t>that allows a set of threads to all wait for each other to reach a common barrier point. The </a:t>
            </a:r>
            <a:r>
              <a:rPr lang="en-US" i="1" dirty="0"/>
              <a:t>Executor Framework </a:t>
            </a:r>
            <a:r>
              <a:rPr lang="en-US" dirty="0"/>
              <a:t>can be used to maintain a thread pool and distribute the task to multiple threads. 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4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/>
              <a:t>Multi-JVM Programming Models </a:t>
            </a:r>
            <a:endParaRPr lang="tr-TR" dirty="0"/>
          </a:p>
          <a:p>
            <a:endParaRPr lang="tr-TR" dirty="0"/>
          </a:p>
          <a:p>
            <a:r>
              <a:rPr lang="en-US" dirty="0"/>
              <a:t>Java Native Interface (JNI) to use the existing standard MPI implementations in C or Fortran </a:t>
            </a:r>
          </a:p>
          <a:p>
            <a:endParaRPr lang="tr-TR" dirty="0"/>
          </a:p>
          <a:p>
            <a:r>
              <a:rPr lang="tr-TR" dirty="0" smtClean="0"/>
              <a:t>U</a:t>
            </a:r>
            <a:r>
              <a:rPr lang="en-US" dirty="0" smtClean="0"/>
              <a:t>se </a:t>
            </a:r>
            <a:r>
              <a:rPr lang="en-US" dirty="0"/>
              <a:t>core Java API such as java.net, java.io and </a:t>
            </a:r>
            <a:r>
              <a:rPr lang="en-US" dirty="0" err="1"/>
              <a:t>java.nio</a:t>
            </a:r>
            <a:r>
              <a:rPr lang="en-US" dirty="0"/>
              <a:t> libraries as underlying communication layer. </a:t>
            </a:r>
            <a:endParaRPr lang="tr-TR" dirty="0" smtClean="0"/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Java Native Interface </a:t>
            </a:r>
            <a:r>
              <a:rPr lang="tr-TR" b="1" i="1" dirty="0" smtClean="0"/>
              <a:t>(JNI)</a:t>
            </a:r>
            <a:endParaRPr lang="tr-TR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en-US" dirty="0"/>
              <a:t>Java Native Interface (JNI) is a mechanism built into the JVM so as to invoke local system calls to perform input and output, graphics, networking, and threading operations on the host operating system. 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JNI can be used to provide wrappers for native MPI implementations, thereby enabling Java processes in different JVM to communicate with each other. 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In a JNI implementation it is not possible to use MPI operations to communicate between </a:t>
            </a:r>
            <a:r>
              <a:rPr lang="en-US" b="1" u="sng" dirty="0"/>
              <a:t>Java threads</a:t>
            </a:r>
            <a:r>
              <a:rPr lang="en-US" dirty="0"/>
              <a:t> because it is </a:t>
            </a:r>
            <a:r>
              <a:rPr lang="en-US" b="1" u="sng" dirty="0"/>
              <a:t>not safe</a:t>
            </a:r>
            <a:r>
              <a:rPr lang="en-US" dirty="0"/>
              <a:t> to run more than one thread in a </a:t>
            </a:r>
            <a:r>
              <a:rPr lang="en-US" b="1" u="sng" dirty="0"/>
              <a:t>single JVM</a:t>
            </a:r>
            <a:r>
              <a:rPr lang="en-US" dirty="0"/>
              <a:t> to perform MPI operation. This is because native implementations of MPI might not be </a:t>
            </a:r>
            <a:r>
              <a:rPr lang="en-US" dirty="0" smtClean="0"/>
              <a:t>thread-safe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8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err="1"/>
              <a:t>java.nio</a:t>
            </a:r>
            <a:r>
              <a:rPr lang="en-US" i="1" dirty="0"/>
              <a:t> </a:t>
            </a:r>
            <a:r>
              <a:rPr lang="en-US" dirty="0"/>
              <a:t>library is its ability to operate in non-blocking mode 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B</a:t>
            </a:r>
            <a:r>
              <a:rPr lang="en-US" dirty="0" err="1" smtClean="0"/>
              <a:t>uffers</a:t>
            </a:r>
            <a:r>
              <a:rPr lang="en-US" dirty="0" smtClean="0"/>
              <a:t> </a:t>
            </a:r>
            <a:r>
              <a:rPr lang="en-US" dirty="0"/>
              <a:t>provide a mechanism to store a set of primitive data elements in an in-memory container. </a:t>
            </a:r>
            <a:endParaRPr lang="tr-TR" dirty="0" smtClean="0"/>
          </a:p>
          <a:p>
            <a:endParaRPr lang="tr-TR" dirty="0"/>
          </a:p>
          <a:p>
            <a:r>
              <a:rPr lang="tr-TR" i="1" dirty="0" smtClean="0"/>
              <a:t>«</a:t>
            </a:r>
            <a:r>
              <a:rPr lang="en-US" i="1" dirty="0" err="1" smtClean="0"/>
              <a:t>mpiJava</a:t>
            </a:r>
            <a:r>
              <a:rPr lang="tr-TR" i="1" dirty="0" smtClean="0"/>
              <a:t>»</a:t>
            </a:r>
            <a:r>
              <a:rPr lang="en-US" i="1" dirty="0" smtClean="0"/>
              <a:t> </a:t>
            </a:r>
            <a:r>
              <a:rPr lang="en-US" baseline="30000" dirty="0" smtClean="0"/>
              <a:t> </a:t>
            </a:r>
            <a:r>
              <a:rPr lang="en-US" dirty="0"/>
              <a:t>is the most active Java wrapper project, provides an object oriented interface to standard MPI called MPJ. It consists of a collection of wrapper classes with C++ like interface that call a native MPI implementation through JNI.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5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b="1" i="1" dirty="0"/>
              <a:t>System Architecture </a:t>
            </a:r>
            <a:r>
              <a:rPr lang="tr-TR" b="1" i="1" dirty="0" smtClean="0"/>
              <a:t>(MPL in Java)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749527" cy="395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System Architecture (MPL in Java)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initial set of APIs consists of </a:t>
            </a:r>
            <a:r>
              <a:rPr lang="en-US" i="1" dirty="0" err="1"/>
              <a:t>MPI.send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MPI.recv</a:t>
            </a:r>
            <a:r>
              <a:rPr lang="en-US" i="1" dirty="0"/>
              <a:t> </a:t>
            </a:r>
            <a:r>
              <a:rPr lang="en-US" dirty="0"/>
              <a:t>for blocking communication, </a:t>
            </a:r>
            <a:r>
              <a:rPr lang="en-US" i="1" dirty="0" err="1"/>
              <a:t>MPI.isend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MPI.irecv</a:t>
            </a:r>
            <a:r>
              <a:rPr lang="en-US" i="1" dirty="0"/>
              <a:t> </a:t>
            </a:r>
            <a:r>
              <a:rPr lang="en-US" dirty="0"/>
              <a:t>for non-blocking communication, </a:t>
            </a:r>
            <a:r>
              <a:rPr lang="en-US" i="1" dirty="0" err="1"/>
              <a:t>Comm.getMpiCommWorld</a:t>
            </a:r>
            <a:r>
              <a:rPr lang="en-US" dirty="0"/>
              <a:t>, </a:t>
            </a:r>
            <a:r>
              <a:rPr lang="en-US" i="1" dirty="0" err="1"/>
              <a:t>Comm.getRank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Comm.getSize</a:t>
            </a:r>
            <a:r>
              <a:rPr lang="en-US" i="1" dirty="0"/>
              <a:t> </a:t>
            </a:r>
            <a:r>
              <a:rPr lang="en-US" dirty="0"/>
              <a:t>to retrieve the basic set of parameters of a MPI task</a:t>
            </a:r>
            <a:r>
              <a:rPr lang="en-US" i="1" dirty="0"/>
              <a:t>, </a:t>
            </a:r>
            <a:r>
              <a:rPr lang="en-US" i="1" dirty="0" err="1"/>
              <a:t>Request.iwait</a:t>
            </a:r>
            <a:r>
              <a:rPr lang="en-US" i="1" dirty="0"/>
              <a:t> </a:t>
            </a:r>
            <a:r>
              <a:rPr lang="en-US" dirty="0"/>
              <a:t>for a task to wait for non-blocking communication to </a:t>
            </a:r>
            <a:r>
              <a:rPr lang="en-US" dirty="0" smtClean="0"/>
              <a:t>complete</a:t>
            </a:r>
            <a:endParaRPr lang="tr-TR" dirty="0" smtClean="0"/>
          </a:p>
          <a:p>
            <a:r>
              <a:rPr lang="tr-TR" b="1" u="sng" dirty="0" smtClean="0"/>
              <a:t>Example:</a:t>
            </a:r>
          </a:p>
          <a:p>
            <a:endParaRPr lang="tr-TR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8064896" cy="286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1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/>
              <a:t>System Architecture (MPL in Java)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184</TotalTime>
  <Words>590</Words>
  <Application>Microsoft Office PowerPoint</Application>
  <PresentationFormat>On-screen Show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Soho</vt:lpstr>
      <vt:lpstr>Message passing in java</vt:lpstr>
      <vt:lpstr>INTRODUCTION </vt:lpstr>
      <vt:lpstr> Java for Message Passing Model  </vt:lpstr>
      <vt:lpstr>PowerPoint Presentation</vt:lpstr>
      <vt:lpstr>Java Native Interface (JNI)</vt:lpstr>
      <vt:lpstr>PowerPoint Presentation</vt:lpstr>
      <vt:lpstr> System Architecture (MPL in Java) </vt:lpstr>
      <vt:lpstr>System Architecture (MPL in Java)</vt:lpstr>
      <vt:lpstr>System Architecture (MPL in Java)</vt:lpstr>
      <vt:lpstr>System Architecture (MPL in Java)</vt:lpstr>
      <vt:lpstr>Performance Comparings</vt:lpstr>
      <vt:lpstr> Thanks For listening...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Fırat</dc:creator>
  <cp:lastModifiedBy>Fırat</cp:lastModifiedBy>
  <cp:revision>11</cp:revision>
  <dcterms:created xsi:type="dcterms:W3CDTF">2011-01-04T20:11:35Z</dcterms:created>
  <dcterms:modified xsi:type="dcterms:W3CDTF">2011-01-05T22:45:39Z</dcterms:modified>
</cp:coreProperties>
</file>